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0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82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1B441-BB7B-41DF-A7D2-E824D23F971F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0C519-06F0-4FD6-AE94-CDA4EE62CD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752600"/>
          </a:xfrm>
          <a:solidFill>
            <a:srgbClr val="FF0000"/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bn-BD" sz="1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TT College\My Documents\My Pictures\rade r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05000"/>
            <a:ext cx="70866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জোড়ায়  কাজ</a:t>
            </a:r>
            <a:endParaRPr lang="en-US" sz="60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571999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কয়েকটি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দ্বিবীজপত্রী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ফলের নাম লিখ ?</a:t>
            </a:r>
            <a:endParaRPr lang="en-US" sz="5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একবীজপত্রী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না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দ্বিবীজপত্রী </a:t>
            </a:r>
          </a:p>
          <a:p>
            <a:pPr>
              <a:buNone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ফল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বর্ননা কর </a:t>
            </a:r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§"/>
            </a:pPr>
            <a:endParaRPr lang="bn-BD" sz="5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endParaRPr lang="bn-BD" sz="4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§"/>
            </a:pP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TT College\My Documents\My Pictures\lychee-W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2819400" cy="2257261"/>
          </a:xfrm>
          <a:prstGeom prst="rect">
            <a:avLst/>
          </a:prstGeom>
          <a:noFill/>
        </p:spPr>
      </p:pic>
      <p:pic>
        <p:nvPicPr>
          <p:cNvPr id="1027" name="Picture 3" descr="C:\Documents and Settings\TT College\My Documents\My Pictures\mango 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990600"/>
            <a:ext cx="2667000" cy="2188307"/>
          </a:xfrm>
          <a:prstGeom prst="rect">
            <a:avLst/>
          </a:prstGeom>
          <a:noFill/>
        </p:spPr>
      </p:pic>
      <p:pic>
        <p:nvPicPr>
          <p:cNvPr id="1028" name="Picture 4" descr="C:\Documents and Settings\TT College\My Documents\My Pictures\ja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1094" y="914400"/>
            <a:ext cx="3072906" cy="2315944"/>
          </a:xfrm>
          <a:prstGeom prst="rect">
            <a:avLst/>
          </a:prstGeom>
          <a:noFill/>
        </p:spPr>
      </p:pic>
      <p:pic>
        <p:nvPicPr>
          <p:cNvPr id="1029" name="Picture 5" descr="C:\Documents and Settings\TT College\My Documents\My Pictures\appl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352800"/>
            <a:ext cx="3733800" cy="1600200"/>
          </a:xfrm>
          <a:prstGeom prst="rect">
            <a:avLst/>
          </a:prstGeom>
          <a:noFill/>
        </p:spPr>
      </p:pic>
      <p:pic>
        <p:nvPicPr>
          <p:cNvPr id="1030" name="Picture 6" descr="C:\Documents and Settings\TT College\My Documents\My Pictures\jackfrui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19600" y="3352800"/>
            <a:ext cx="4445000" cy="16764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66800" y="5257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5486400"/>
            <a:ext cx="9144000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যে কোন দুটি ফলের বিভিন্ন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অং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শের বর্ণনা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কর?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52578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 বলতে কি বুঝ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একটি সাধারন ফলের  কয়টি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অং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ও কি কি ?</a:t>
            </a: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বীজ বলতে কি বুঝায় 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আমের ফলত্বক 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সাধারণত 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কয়টি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অং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শে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বিভক্ত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1"/>
            <a:ext cx="8229600" cy="16002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তোমার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দেখা একটি রসাল ফলের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চিত্র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অং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কন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 এর বিভিন্ন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অং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সনাক্ত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TT College\My Documents\My Pictures\Flower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81534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533400"/>
            <a:ext cx="5334000" cy="1143000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696200" cy="3505200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পীযূষ  চন্দ্র চৌধূরী                                       </a:t>
            </a:r>
            <a:r>
              <a:rPr lang="bn-BD" sz="44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সহকারী শিক্ষক                            </a:t>
            </a:r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ঠেকার হাট হাজী আহম্মদ  উল্ল্যা উচ্চ বিদ্যালয়। </a:t>
            </a:r>
          </a:p>
          <a:p>
            <a:pPr algn="ctr">
              <a:buNone/>
            </a:pPr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সদর , নোয়াখালী    </a:t>
            </a:r>
            <a:endParaRPr lang="bn-BD" sz="4400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819400"/>
            <a:ext cx="8001000" cy="2133600"/>
          </a:xfrm>
        </p:spPr>
        <p:txBody>
          <a:bodyPr>
            <a:normAutofit/>
          </a:bodyPr>
          <a:lstStyle/>
          <a:p>
            <a:pPr algn="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                                     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04800"/>
            <a:ext cx="6629400" cy="18620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শ্রেণি 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- অষ্টম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2667000"/>
            <a:ext cx="8001000" cy="267765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বিষয়- 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বিজ্ঞান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0"/>
            <a:ext cx="4038600" cy="3124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9" name="Picture 5" descr="C:\Documents and Settings\TT College\My Documents\My Pictures\mango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205262" cy="327660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0"/>
            <a:ext cx="4267200" cy="3352800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TT College\My Documents\My Pictures\ja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"/>
            <a:ext cx="4211086" cy="3200399"/>
          </a:xfrm>
          <a:prstGeom prst="rect">
            <a:avLst/>
          </a:prstGeom>
          <a:noFill/>
        </p:spPr>
      </p:pic>
      <p:pic>
        <p:nvPicPr>
          <p:cNvPr id="3" name="Picture 2" descr="C:\Documents and Settings\TT College\My Documents\My Pictures\jackfrui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88392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9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304800"/>
          <a:ext cx="838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Documents and Settings\TT College\My Documents\My Pictures\mango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7" name="Straight Arrow Connector 6"/>
          <p:cNvCxnSpPr/>
          <p:nvPr/>
        </p:nvCxnSpPr>
        <p:spPr>
          <a:xfrm>
            <a:off x="4191000" y="5029200"/>
            <a:ext cx="2743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  <a:solidFill>
            <a:srgbClr val="002060"/>
          </a:solidFill>
        </p:spPr>
        <p:txBody>
          <a:bodyPr/>
          <a:lstStyle/>
          <a:p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657599"/>
          </a:xfrm>
          <a:solidFill>
            <a:srgbClr val="FFC000"/>
          </a:solidFill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bn-BD" sz="21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তাহলে আমাদের আজকের  পাঠ  হল </a:t>
            </a:r>
          </a:p>
          <a:p>
            <a:pPr marL="514350" indent="-514350" algn="ctr">
              <a:buNone/>
            </a:pPr>
            <a:r>
              <a:rPr lang="bn-BD" sz="79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আম</a:t>
            </a:r>
            <a:endParaRPr lang="bn-BD" sz="216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lvl="8" algn="ctr">
              <a:spcBef>
                <a:spcPts val="0"/>
              </a:spcBef>
              <a:buNone/>
            </a:pPr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bn-BD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514350" lvl="8" indent="-742950" algn="just">
              <a:spcBef>
                <a:spcPts val="0"/>
              </a:spcBef>
              <a:buFont typeface="+mj-lt"/>
              <a:buAutoNum type="arabicPeriod"/>
            </a:pP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marL="514350" lvl="8" indent="-742950" algn="just">
              <a:spcBef>
                <a:spcPts val="0"/>
              </a:spcBef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আমের বিভিন্ন অংশ বলতে পারবে ।</a:t>
            </a:r>
          </a:p>
          <a:p>
            <a:pPr marL="514350" lvl="8" indent="-742950" algn="just">
              <a:spcBef>
                <a:spcPts val="0"/>
              </a:spcBef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আমের বহিঃত্বক সম্পর্কে বলতে পারবে।</a:t>
            </a:r>
          </a:p>
          <a:p>
            <a:pPr marL="514350" lvl="8" indent="-742950" algn="just">
              <a:spcBef>
                <a:spcPts val="0"/>
              </a:spcBef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আমের মধ্যঃত্বক সম্পর্কে বলতে পারবে।</a:t>
            </a:r>
          </a:p>
          <a:p>
            <a:pPr marL="514350" lvl="8" indent="-742950" algn="just">
              <a:spcBef>
                <a:spcPts val="0"/>
              </a:spcBef>
              <a:buFont typeface="+mj-lt"/>
              <a:buAutoNum type="arabicPeriod"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আমের অন্তঃত্বক সম্পর্কে বলতে পারবে।</a:t>
            </a:r>
          </a:p>
          <a:p>
            <a:pPr marL="514350" lvl="8" indent="-742950" algn="just">
              <a:spcBef>
                <a:spcPts val="0"/>
              </a:spcBef>
              <a:buNone/>
            </a:pP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TT College\My Documents\My Pictures\mango 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1" cy="68998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21920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1295399"/>
          </a:xfrm>
          <a:solidFill>
            <a:srgbClr val="FFC000"/>
          </a:solidFill>
        </p:spPr>
        <p:txBody>
          <a:bodyPr>
            <a:normAutofit fontScale="92500"/>
          </a:bodyPr>
          <a:lstStyle/>
          <a:p>
            <a:r>
              <a:rPr lang="bn-BD" sz="5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কয়েকটি দেশী জাতের আমের নাম লিখ </a:t>
            </a:r>
            <a:r>
              <a:rPr lang="bn-BD" sz="35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148</Words>
  <Application>Microsoft Office PowerPoint</Application>
  <PresentationFormat>On-screen Show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</vt:lpstr>
      <vt:lpstr>শিক্ষক পরিচিতি</vt:lpstr>
      <vt:lpstr>                                                             </vt:lpstr>
      <vt:lpstr>Slide 4</vt:lpstr>
      <vt:lpstr>Slide 5</vt:lpstr>
      <vt:lpstr>পাঠের শিরোনাম</vt:lpstr>
      <vt:lpstr>   </vt:lpstr>
      <vt:lpstr>Slide 8</vt:lpstr>
      <vt:lpstr>একক কাজ</vt:lpstr>
      <vt:lpstr>জোড়ায়  কাজ</vt:lpstr>
      <vt:lpstr>দলীয় 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rajan</cp:lastModifiedBy>
  <cp:revision>89</cp:revision>
  <dcterms:created xsi:type="dcterms:W3CDTF">2006-08-16T00:00:00Z</dcterms:created>
  <dcterms:modified xsi:type="dcterms:W3CDTF">2012-03-14T17:57:50Z</dcterms:modified>
</cp:coreProperties>
</file>